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E54F524-5852-FC3D-0D82-4967F7B83933}" v="14" dt="2025-03-03T13:46:35.42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clId="Web-{6E54F524-5852-FC3D-0D82-4967F7B83933}"/>
    <pc:docChg chg="modSld">
      <pc:chgData name="" userId="" providerId="" clId="Web-{6E54F524-5852-FC3D-0D82-4967F7B83933}" dt="2025-03-03T13:46:13.001" v="8" actId="20577"/>
      <pc:docMkLst>
        <pc:docMk/>
      </pc:docMkLst>
      <pc:sldChg chg="modSp">
        <pc:chgData name="" userId="" providerId="" clId="Web-{6E54F524-5852-FC3D-0D82-4967F7B83933}" dt="2025-03-03T13:46:13.001" v="8" actId="20577"/>
        <pc:sldMkLst>
          <pc:docMk/>
          <pc:sldMk cId="0" sldId="256"/>
        </pc:sldMkLst>
        <pc:spChg chg="mod">
          <ac:chgData name="" userId="" providerId="" clId="Web-{6E54F524-5852-FC3D-0D82-4967F7B83933}" dt="2025-03-03T13:46:13.001" v="8" actId="20577"/>
          <ac:spMkLst>
            <pc:docMk/>
            <pc:sldMk cId="0" sldId="256"/>
            <ac:spMk id="3" creationId="{00000000-0000-0000-0000-000000000000}"/>
          </ac:spMkLst>
        </pc:spChg>
      </pc:sldChg>
    </pc:docChg>
  </pc:docChgLst>
  <pc:docChgLst>
    <pc:chgData name="Kevin McDonnell" userId="S::kevin@mcd79.com::48e8a1ab-0d3a-4f9b-b200-e9e9d1437a2b" providerId="AD" clId="Web-{6E54F524-5852-FC3D-0D82-4967F7B83933}"/>
    <pc:docChg chg="modSld addMainMaster delMainMaster">
      <pc:chgData name="Kevin McDonnell" userId="S::kevin@mcd79.com::48e8a1ab-0d3a-4f9b-b200-e9e9d1437a2b" providerId="AD" clId="Web-{6E54F524-5852-FC3D-0D82-4967F7B83933}" dt="2025-03-03T13:46:35.424" v="3"/>
      <pc:docMkLst>
        <pc:docMk/>
      </pc:docMkLst>
      <pc:sldChg chg="modSp mod modClrScheme chgLayout">
        <pc:chgData name="Kevin McDonnell" userId="S::kevin@mcd79.com::48e8a1ab-0d3a-4f9b-b200-e9e9d1437a2b" providerId="AD" clId="Web-{6E54F524-5852-FC3D-0D82-4967F7B83933}" dt="2025-03-03T13:46:35.424" v="3"/>
        <pc:sldMkLst>
          <pc:docMk/>
          <pc:sldMk cId="0" sldId="256"/>
        </pc:sldMkLst>
        <pc:spChg chg="mod ord">
          <ac:chgData name="Kevin McDonnell" userId="S::kevin@mcd79.com::48e8a1ab-0d3a-4f9b-b200-e9e9d1437a2b" providerId="AD" clId="Web-{6E54F524-5852-FC3D-0D82-4967F7B83933}" dt="2025-03-03T13:46:35.424" v="3"/>
          <ac:spMkLst>
            <pc:docMk/>
            <pc:sldMk cId="0" sldId="256"/>
            <ac:spMk id="2" creationId="{00000000-0000-0000-0000-000000000000}"/>
          </ac:spMkLst>
        </pc:spChg>
        <pc:spChg chg="mod ord">
          <ac:chgData name="Kevin McDonnell" userId="S::kevin@mcd79.com::48e8a1ab-0d3a-4f9b-b200-e9e9d1437a2b" providerId="AD" clId="Web-{6E54F524-5852-FC3D-0D82-4967F7B83933}" dt="2025-03-03T13:46:35.424" v="3"/>
          <ac:spMkLst>
            <pc:docMk/>
            <pc:sldMk cId="0" sldId="256"/>
            <ac:spMk id="3" creationId="{00000000-0000-0000-0000-000000000000}"/>
          </ac:spMkLst>
        </pc:spChg>
      </pc:sldChg>
      <pc:sldChg chg="modSp mod modClrScheme chgLayout">
        <pc:chgData name="Kevin McDonnell" userId="S::kevin@mcd79.com::48e8a1ab-0d3a-4f9b-b200-e9e9d1437a2b" providerId="AD" clId="Web-{6E54F524-5852-FC3D-0D82-4967F7B83933}" dt="2025-03-03T13:46:35.424" v="3"/>
        <pc:sldMkLst>
          <pc:docMk/>
          <pc:sldMk cId="0" sldId="257"/>
        </pc:sldMkLst>
        <pc:spChg chg="mod ord">
          <ac:chgData name="Kevin McDonnell" userId="S::kevin@mcd79.com::48e8a1ab-0d3a-4f9b-b200-e9e9d1437a2b" providerId="AD" clId="Web-{6E54F524-5852-FC3D-0D82-4967F7B83933}" dt="2025-03-03T13:46:35.424" v="3"/>
          <ac:spMkLst>
            <pc:docMk/>
            <pc:sldMk cId="0" sldId="257"/>
            <ac:spMk id="2" creationId="{00000000-0000-0000-0000-000000000000}"/>
          </ac:spMkLst>
        </pc:spChg>
        <pc:spChg chg="mod ord">
          <ac:chgData name="Kevin McDonnell" userId="S::kevin@mcd79.com::48e8a1ab-0d3a-4f9b-b200-e9e9d1437a2b" providerId="AD" clId="Web-{6E54F524-5852-FC3D-0D82-4967F7B83933}" dt="2025-03-03T13:46:35.424" v="3"/>
          <ac:spMkLst>
            <pc:docMk/>
            <pc:sldMk cId="0" sldId="257"/>
            <ac:spMk id="3" creationId="{00000000-0000-0000-0000-000000000000}"/>
          </ac:spMkLst>
        </pc:spChg>
      </pc:sldChg>
      <pc:sldChg chg="modSp mod modClrScheme chgLayout">
        <pc:chgData name="Kevin McDonnell" userId="S::kevin@mcd79.com::48e8a1ab-0d3a-4f9b-b200-e9e9d1437a2b" providerId="AD" clId="Web-{6E54F524-5852-FC3D-0D82-4967F7B83933}" dt="2025-03-03T13:46:35.424" v="3"/>
        <pc:sldMkLst>
          <pc:docMk/>
          <pc:sldMk cId="0" sldId="258"/>
        </pc:sldMkLst>
        <pc:spChg chg="mod ord">
          <ac:chgData name="Kevin McDonnell" userId="S::kevin@mcd79.com::48e8a1ab-0d3a-4f9b-b200-e9e9d1437a2b" providerId="AD" clId="Web-{6E54F524-5852-FC3D-0D82-4967F7B83933}" dt="2025-03-03T13:46:35.424" v="3"/>
          <ac:spMkLst>
            <pc:docMk/>
            <pc:sldMk cId="0" sldId="258"/>
            <ac:spMk id="2" creationId="{00000000-0000-0000-0000-000000000000}"/>
          </ac:spMkLst>
        </pc:spChg>
        <pc:spChg chg="mod ord">
          <ac:chgData name="Kevin McDonnell" userId="S::kevin@mcd79.com::48e8a1ab-0d3a-4f9b-b200-e9e9d1437a2b" providerId="AD" clId="Web-{6E54F524-5852-FC3D-0D82-4967F7B83933}" dt="2025-03-03T13:46:35.424" v="3"/>
          <ac:spMkLst>
            <pc:docMk/>
            <pc:sldMk cId="0" sldId="258"/>
            <ac:spMk id="3" creationId="{00000000-0000-0000-0000-000000000000}"/>
          </ac:spMkLst>
        </pc:spChg>
      </pc:sldChg>
      <pc:sldChg chg="modSp mod modClrScheme chgLayout">
        <pc:chgData name="Kevin McDonnell" userId="S::kevin@mcd79.com::48e8a1ab-0d3a-4f9b-b200-e9e9d1437a2b" providerId="AD" clId="Web-{6E54F524-5852-FC3D-0D82-4967F7B83933}" dt="2025-03-03T13:46:35.424" v="3"/>
        <pc:sldMkLst>
          <pc:docMk/>
          <pc:sldMk cId="0" sldId="259"/>
        </pc:sldMkLst>
        <pc:spChg chg="mod ord">
          <ac:chgData name="Kevin McDonnell" userId="S::kevin@mcd79.com::48e8a1ab-0d3a-4f9b-b200-e9e9d1437a2b" providerId="AD" clId="Web-{6E54F524-5852-FC3D-0D82-4967F7B83933}" dt="2025-03-03T13:46:35.424" v="3"/>
          <ac:spMkLst>
            <pc:docMk/>
            <pc:sldMk cId="0" sldId="259"/>
            <ac:spMk id="2" creationId="{00000000-0000-0000-0000-000000000000}"/>
          </ac:spMkLst>
        </pc:spChg>
        <pc:spChg chg="mod ord">
          <ac:chgData name="Kevin McDonnell" userId="S::kevin@mcd79.com::48e8a1ab-0d3a-4f9b-b200-e9e9d1437a2b" providerId="AD" clId="Web-{6E54F524-5852-FC3D-0D82-4967F7B83933}" dt="2025-03-03T13:46:35.424" v="3"/>
          <ac:spMkLst>
            <pc:docMk/>
            <pc:sldMk cId="0" sldId="259"/>
            <ac:spMk id="3" creationId="{00000000-0000-0000-0000-000000000000}"/>
          </ac:spMkLst>
        </pc:spChg>
      </pc:sldChg>
      <pc:sldChg chg="modSp mod modClrScheme chgLayout">
        <pc:chgData name="Kevin McDonnell" userId="S::kevin@mcd79.com::48e8a1ab-0d3a-4f9b-b200-e9e9d1437a2b" providerId="AD" clId="Web-{6E54F524-5852-FC3D-0D82-4967F7B83933}" dt="2025-03-03T13:46:35.424" v="3"/>
        <pc:sldMkLst>
          <pc:docMk/>
          <pc:sldMk cId="0" sldId="260"/>
        </pc:sldMkLst>
        <pc:spChg chg="mod ord">
          <ac:chgData name="Kevin McDonnell" userId="S::kevin@mcd79.com::48e8a1ab-0d3a-4f9b-b200-e9e9d1437a2b" providerId="AD" clId="Web-{6E54F524-5852-FC3D-0D82-4967F7B83933}" dt="2025-03-03T13:46:35.424" v="3"/>
          <ac:spMkLst>
            <pc:docMk/>
            <pc:sldMk cId="0" sldId="260"/>
            <ac:spMk id="2" creationId="{00000000-0000-0000-0000-000000000000}"/>
          </ac:spMkLst>
        </pc:spChg>
        <pc:spChg chg="mod ord">
          <ac:chgData name="Kevin McDonnell" userId="S::kevin@mcd79.com::48e8a1ab-0d3a-4f9b-b200-e9e9d1437a2b" providerId="AD" clId="Web-{6E54F524-5852-FC3D-0D82-4967F7B83933}" dt="2025-03-03T13:46:35.424" v="3"/>
          <ac:spMkLst>
            <pc:docMk/>
            <pc:sldMk cId="0" sldId="260"/>
            <ac:spMk id="3" creationId="{00000000-0000-0000-0000-000000000000}"/>
          </ac:spMkLst>
        </pc:spChg>
      </pc:sldChg>
      <pc:sldChg chg="modSp mod modClrScheme chgLayout">
        <pc:chgData name="Kevin McDonnell" userId="S::kevin@mcd79.com::48e8a1ab-0d3a-4f9b-b200-e9e9d1437a2b" providerId="AD" clId="Web-{6E54F524-5852-FC3D-0D82-4967F7B83933}" dt="2025-03-03T13:46:35.424" v="3"/>
        <pc:sldMkLst>
          <pc:docMk/>
          <pc:sldMk cId="0" sldId="261"/>
        </pc:sldMkLst>
        <pc:spChg chg="mod ord">
          <ac:chgData name="Kevin McDonnell" userId="S::kevin@mcd79.com::48e8a1ab-0d3a-4f9b-b200-e9e9d1437a2b" providerId="AD" clId="Web-{6E54F524-5852-FC3D-0D82-4967F7B83933}" dt="2025-03-03T13:46:35.424" v="3"/>
          <ac:spMkLst>
            <pc:docMk/>
            <pc:sldMk cId="0" sldId="261"/>
            <ac:spMk id="2" creationId="{00000000-0000-0000-0000-000000000000}"/>
          </ac:spMkLst>
        </pc:spChg>
        <pc:spChg chg="mod ord">
          <ac:chgData name="Kevin McDonnell" userId="S::kevin@mcd79.com::48e8a1ab-0d3a-4f9b-b200-e9e9d1437a2b" providerId="AD" clId="Web-{6E54F524-5852-FC3D-0D82-4967F7B83933}" dt="2025-03-03T13:46:35.424" v="3"/>
          <ac:spMkLst>
            <pc:docMk/>
            <pc:sldMk cId="0" sldId="261"/>
            <ac:spMk id="3" creationId="{00000000-0000-0000-0000-000000000000}"/>
          </ac:spMkLst>
        </pc:spChg>
      </pc:sldChg>
      <pc:sldChg chg="modSp mod modClrScheme chgLayout">
        <pc:chgData name="Kevin McDonnell" userId="S::kevin@mcd79.com::48e8a1ab-0d3a-4f9b-b200-e9e9d1437a2b" providerId="AD" clId="Web-{6E54F524-5852-FC3D-0D82-4967F7B83933}" dt="2025-03-03T13:46:35.424" v="3"/>
        <pc:sldMkLst>
          <pc:docMk/>
          <pc:sldMk cId="0" sldId="262"/>
        </pc:sldMkLst>
        <pc:spChg chg="mod ord">
          <ac:chgData name="Kevin McDonnell" userId="S::kevin@mcd79.com::48e8a1ab-0d3a-4f9b-b200-e9e9d1437a2b" providerId="AD" clId="Web-{6E54F524-5852-FC3D-0D82-4967F7B83933}" dt="2025-03-03T13:46:35.424" v="3"/>
          <ac:spMkLst>
            <pc:docMk/>
            <pc:sldMk cId="0" sldId="262"/>
            <ac:spMk id="2" creationId="{00000000-0000-0000-0000-000000000000}"/>
          </ac:spMkLst>
        </pc:spChg>
        <pc:spChg chg="mod ord">
          <ac:chgData name="Kevin McDonnell" userId="S::kevin@mcd79.com::48e8a1ab-0d3a-4f9b-b200-e9e9d1437a2b" providerId="AD" clId="Web-{6E54F524-5852-FC3D-0D82-4967F7B83933}" dt="2025-03-03T13:46:35.424" v="3"/>
          <ac:spMkLst>
            <pc:docMk/>
            <pc:sldMk cId="0" sldId="262"/>
            <ac:spMk id="3" creationId="{00000000-0000-0000-0000-000000000000}"/>
          </ac:spMkLst>
        </pc:spChg>
      </pc:sldChg>
      <pc:sldChg chg="modSp mod modClrScheme chgLayout">
        <pc:chgData name="Kevin McDonnell" userId="S::kevin@mcd79.com::48e8a1ab-0d3a-4f9b-b200-e9e9d1437a2b" providerId="AD" clId="Web-{6E54F524-5852-FC3D-0D82-4967F7B83933}" dt="2025-03-03T13:46:35.424" v="3"/>
        <pc:sldMkLst>
          <pc:docMk/>
          <pc:sldMk cId="0" sldId="263"/>
        </pc:sldMkLst>
        <pc:spChg chg="mod ord">
          <ac:chgData name="Kevin McDonnell" userId="S::kevin@mcd79.com::48e8a1ab-0d3a-4f9b-b200-e9e9d1437a2b" providerId="AD" clId="Web-{6E54F524-5852-FC3D-0D82-4967F7B83933}" dt="2025-03-03T13:46:35.424" v="3"/>
          <ac:spMkLst>
            <pc:docMk/>
            <pc:sldMk cId="0" sldId="263"/>
            <ac:spMk id="2" creationId="{00000000-0000-0000-0000-000000000000}"/>
          </ac:spMkLst>
        </pc:spChg>
        <pc:spChg chg="mod ord">
          <ac:chgData name="Kevin McDonnell" userId="S::kevin@mcd79.com::48e8a1ab-0d3a-4f9b-b200-e9e9d1437a2b" providerId="AD" clId="Web-{6E54F524-5852-FC3D-0D82-4967F7B83933}" dt="2025-03-03T13:46:35.424" v="3"/>
          <ac:spMkLst>
            <pc:docMk/>
            <pc:sldMk cId="0" sldId="263"/>
            <ac:spMk id="3" creationId="{00000000-0000-0000-0000-000000000000}"/>
          </ac:spMkLst>
        </pc:spChg>
      </pc:sldChg>
      <pc:sldMasterChg chg="del delSldLayout">
        <pc:chgData name="Kevin McDonnell" userId="S::kevin@mcd79.com::48e8a1ab-0d3a-4f9b-b200-e9e9d1437a2b" providerId="AD" clId="Web-{6E54F524-5852-FC3D-0D82-4967F7B83933}" dt="2025-03-03T13:46:35.424" v="3"/>
        <pc:sldMasterMkLst>
          <pc:docMk/>
          <pc:sldMasterMk cId="2209977519" sldId="2147483648"/>
        </pc:sldMasterMkLst>
        <pc:sldLayoutChg chg="del">
          <pc:chgData name="Kevin McDonnell" userId="S::kevin@mcd79.com::48e8a1ab-0d3a-4f9b-b200-e9e9d1437a2b" providerId="AD" clId="Web-{6E54F524-5852-FC3D-0D82-4967F7B83933}" dt="2025-03-03T13:46:35.424" v="3"/>
          <pc:sldLayoutMkLst>
            <pc:docMk/>
            <pc:sldMasterMk cId="2209977519" sldId="2147483648"/>
            <pc:sldLayoutMk cId="3168075583" sldId="2147483649"/>
          </pc:sldLayoutMkLst>
        </pc:sldLayoutChg>
        <pc:sldLayoutChg chg="del">
          <pc:chgData name="Kevin McDonnell" userId="S::kevin@mcd79.com::48e8a1ab-0d3a-4f9b-b200-e9e9d1437a2b" providerId="AD" clId="Web-{6E54F524-5852-FC3D-0D82-4967F7B83933}" dt="2025-03-03T13:46:35.424" v="3"/>
          <pc:sldLayoutMkLst>
            <pc:docMk/>
            <pc:sldMasterMk cId="2209977519" sldId="2147483648"/>
            <pc:sldLayoutMk cId="2614314258" sldId="2147483650"/>
          </pc:sldLayoutMkLst>
        </pc:sldLayoutChg>
        <pc:sldLayoutChg chg="del">
          <pc:chgData name="Kevin McDonnell" userId="S::kevin@mcd79.com::48e8a1ab-0d3a-4f9b-b200-e9e9d1437a2b" providerId="AD" clId="Web-{6E54F524-5852-FC3D-0D82-4967F7B83933}" dt="2025-03-03T13:46:35.424" v="3"/>
          <pc:sldLayoutMkLst>
            <pc:docMk/>
            <pc:sldMasterMk cId="2209977519" sldId="2147483648"/>
            <pc:sldLayoutMk cId="960648375" sldId="2147483651"/>
          </pc:sldLayoutMkLst>
        </pc:sldLayoutChg>
        <pc:sldLayoutChg chg="del">
          <pc:chgData name="Kevin McDonnell" userId="S::kevin@mcd79.com::48e8a1ab-0d3a-4f9b-b200-e9e9d1437a2b" providerId="AD" clId="Web-{6E54F524-5852-FC3D-0D82-4967F7B83933}" dt="2025-03-03T13:46:35.424" v="3"/>
          <pc:sldLayoutMkLst>
            <pc:docMk/>
            <pc:sldMasterMk cId="2209977519" sldId="2147483648"/>
            <pc:sldLayoutMk cId="2782244947" sldId="2147483652"/>
          </pc:sldLayoutMkLst>
        </pc:sldLayoutChg>
        <pc:sldLayoutChg chg="del">
          <pc:chgData name="Kevin McDonnell" userId="S::kevin@mcd79.com::48e8a1ab-0d3a-4f9b-b200-e9e9d1437a2b" providerId="AD" clId="Web-{6E54F524-5852-FC3D-0D82-4967F7B83933}" dt="2025-03-03T13:46:35.424" v="3"/>
          <pc:sldLayoutMkLst>
            <pc:docMk/>
            <pc:sldMasterMk cId="2209977519" sldId="2147483648"/>
            <pc:sldLayoutMk cId="990158736" sldId="2147483653"/>
          </pc:sldLayoutMkLst>
        </pc:sldLayoutChg>
        <pc:sldLayoutChg chg="del">
          <pc:chgData name="Kevin McDonnell" userId="S::kevin@mcd79.com::48e8a1ab-0d3a-4f9b-b200-e9e9d1437a2b" providerId="AD" clId="Web-{6E54F524-5852-FC3D-0D82-4967F7B83933}" dt="2025-03-03T13:46:35.424" v="3"/>
          <pc:sldLayoutMkLst>
            <pc:docMk/>
            <pc:sldMasterMk cId="2209977519" sldId="2147483648"/>
            <pc:sldLayoutMk cId="727027711" sldId="2147483654"/>
          </pc:sldLayoutMkLst>
        </pc:sldLayoutChg>
        <pc:sldLayoutChg chg="del">
          <pc:chgData name="Kevin McDonnell" userId="S::kevin@mcd79.com::48e8a1ab-0d3a-4f9b-b200-e9e9d1437a2b" providerId="AD" clId="Web-{6E54F524-5852-FC3D-0D82-4967F7B83933}" dt="2025-03-03T13:46:35.424" v="3"/>
          <pc:sldLayoutMkLst>
            <pc:docMk/>
            <pc:sldMasterMk cId="2209977519" sldId="2147483648"/>
            <pc:sldLayoutMk cId="1212999818" sldId="2147483655"/>
          </pc:sldLayoutMkLst>
        </pc:sldLayoutChg>
        <pc:sldLayoutChg chg="del">
          <pc:chgData name="Kevin McDonnell" userId="S::kevin@mcd79.com::48e8a1ab-0d3a-4f9b-b200-e9e9d1437a2b" providerId="AD" clId="Web-{6E54F524-5852-FC3D-0D82-4967F7B83933}" dt="2025-03-03T13:46:35.424" v="3"/>
          <pc:sldLayoutMkLst>
            <pc:docMk/>
            <pc:sldMasterMk cId="2209977519" sldId="2147483648"/>
            <pc:sldLayoutMk cId="1840726560" sldId="2147483656"/>
          </pc:sldLayoutMkLst>
        </pc:sldLayoutChg>
        <pc:sldLayoutChg chg="del">
          <pc:chgData name="Kevin McDonnell" userId="S::kevin@mcd79.com::48e8a1ab-0d3a-4f9b-b200-e9e9d1437a2b" providerId="AD" clId="Web-{6E54F524-5852-FC3D-0D82-4967F7B83933}" dt="2025-03-03T13:46:35.424" v="3"/>
          <pc:sldLayoutMkLst>
            <pc:docMk/>
            <pc:sldMasterMk cId="2209977519" sldId="2147483648"/>
            <pc:sldLayoutMk cId="3889236939" sldId="2147483657"/>
          </pc:sldLayoutMkLst>
        </pc:sldLayoutChg>
        <pc:sldLayoutChg chg="del">
          <pc:chgData name="Kevin McDonnell" userId="S::kevin@mcd79.com::48e8a1ab-0d3a-4f9b-b200-e9e9d1437a2b" providerId="AD" clId="Web-{6E54F524-5852-FC3D-0D82-4967F7B83933}" dt="2025-03-03T13:46:35.424" v="3"/>
          <pc:sldLayoutMkLst>
            <pc:docMk/>
            <pc:sldMasterMk cId="2209977519" sldId="2147483648"/>
            <pc:sldLayoutMk cId="2910927964" sldId="2147483658"/>
          </pc:sldLayoutMkLst>
        </pc:sldLayoutChg>
        <pc:sldLayoutChg chg="del">
          <pc:chgData name="Kevin McDonnell" userId="S::kevin@mcd79.com::48e8a1ab-0d3a-4f9b-b200-e9e9d1437a2b" providerId="AD" clId="Web-{6E54F524-5852-FC3D-0D82-4967F7B83933}" dt="2025-03-03T13:46:35.424" v="3"/>
          <pc:sldLayoutMkLst>
            <pc:docMk/>
            <pc:sldMasterMk cId="2209977519" sldId="2147483648"/>
            <pc:sldLayoutMk cId="3612223792" sldId="2147483659"/>
          </pc:sldLayoutMkLst>
        </pc:sldLayoutChg>
      </pc:sldMasterChg>
      <pc:sldMasterChg chg="add addSldLayout modSldLayout">
        <pc:chgData name="Kevin McDonnell" userId="S::kevin@mcd79.com::48e8a1ab-0d3a-4f9b-b200-e9e9d1437a2b" providerId="AD" clId="Web-{6E54F524-5852-FC3D-0D82-4967F7B83933}" dt="2025-03-03T13:46:35.424" v="3"/>
        <pc:sldMasterMkLst>
          <pc:docMk/>
          <pc:sldMasterMk cId="2551468751" sldId="2147483660"/>
        </pc:sldMasterMkLst>
        <pc:sldLayoutChg chg="add mod replId">
          <pc:chgData name="Kevin McDonnell" userId="S::kevin@mcd79.com::48e8a1ab-0d3a-4f9b-b200-e9e9d1437a2b" providerId="AD" clId="Web-{6E54F524-5852-FC3D-0D82-4967F7B83933}" dt="2025-03-03T13:46:35.424" v="3"/>
          <pc:sldLayoutMkLst>
            <pc:docMk/>
            <pc:sldMasterMk cId="2551468751" sldId="2147483660"/>
            <pc:sldLayoutMk cId="2635413314" sldId="2147483661"/>
          </pc:sldLayoutMkLst>
        </pc:sldLayoutChg>
        <pc:sldLayoutChg chg="add mod replId">
          <pc:chgData name="Kevin McDonnell" userId="S::kevin@mcd79.com::48e8a1ab-0d3a-4f9b-b200-e9e9d1437a2b" providerId="AD" clId="Web-{6E54F524-5852-FC3D-0D82-4967F7B83933}" dt="2025-03-03T13:46:35.424" v="3"/>
          <pc:sldLayoutMkLst>
            <pc:docMk/>
            <pc:sldMasterMk cId="2551468751" sldId="2147483660"/>
            <pc:sldLayoutMk cId="1587717149" sldId="2147483662"/>
          </pc:sldLayoutMkLst>
        </pc:sldLayoutChg>
        <pc:sldLayoutChg chg="add mod replId">
          <pc:chgData name="Kevin McDonnell" userId="S::kevin@mcd79.com::48e8a1ab-0d3a-4f9b-b200-e9e9d1437a2b" providerId="AD" clId="Web-{6E54F524-5852-FC3D-0D82-4967F7B83933}" dt="2025-03-03T13:46:35.424" v="3"/>
          <pc:sldLayoutMkLst>
            <pc:docMk/>
            <pc:sldMasterMk cId="2551468751" sldId="2147483660"/>
            <pc:sldLayoutMk cId="2354734541" sldId="2147483663"/>
          </pc:sldLayoutMkLst>
        </pc:sldLayoutChg>
        <pc:sldLayoutChg chg="add mod replId">
          <pc:chgData name="Kevin McDonnell" userId="S::kevin@mcd79.com::48e8a1ab-0d3a-4f9b-b200-e9e9d1437a2b" providerId="AD" clId="Web-{6E54F524-5852-FC3D-0D82-4967F7B83933}" dt="2025-03-03T13:46:35.424" v="3"/>
          <pc:sldLayoutMkLst>
            <pc:docMk/>
            <pc:sldMasterMk cId="2551468751" sldId="2147483660"/>
            <pc:sldLayoutMk cId="2391666045" sldId="2147483664"/>
          </pc:sldLayoutMkLst>
        </pc:sldLayoutChg>
        <pc:sldLayoutChg chg="add mod replId">
          <pc:chgData name="Kevin McDonnell" userId="S::kevin@mcd79.com::48e8a1ab-0d3a-4f9b-b200-e9e9d1437a2b" providerId="AD" clId="Web-{6E54F524-5852-FC3D-0D82-4967F7B83933}" dt="2025-03-03T13:46:35.424" v="3"/>
          <pc:sldLayoutMkLst>
            <pc:docMk/>
            <pc:sldMasterMk cId="2551468751" sldId="2147483660"/>
            <pc:sldLayoutMk cId="3697543312" sldId="2147483665"/>
          </pc:sldLayoutMkLst>
        </pc:sldLayoutChg>
        <pc:sldLayoutChg chg="add mod replId">
          <pc:chgData name="Kevin McDonnell" userId="S::kevin@mcd79.com::48e8a1ab-0d3a-4f9b-b200-e9e9d1437a2b" providerId="AD" clId="Web-{6E54F524-5852-FC3D-0D82-4967F7B83933}" dt="2025-03-03T13:46:35.424" v="3"/>
          <pc:sldLayoutMkLst>
            <pc:docMk/>
            <pc:sldMasterMk cId="2551468751" sldId="2147483660"/>
            <pc:sldLayoutMk cId="1256376523" sldId="2147483666"/>
          </pc:sldLayoutMkLst>
        </pc:sldLayoutChg>
        <pc:sldLayoutChg chg="add mod replId">
          <pc:chgData name="Kevin McDonnell" userId="S::kevin@mcd79.com::48e8a1ab-0d3a-4f9b-b200-e9e9d1437a2b" providerId="AD" clId="Web-{6E54F524-5852-FC3D-0D82-4967F7B83933}" dt="2025-03-03T13:46:35.424" v="3"/>
          <pc:sldLayoutMkLst>
            <pc:docMk/>
            <pc:sldMasterMk cId="2551468751" sldId="2147483660"/>
            <pc:sldLayoutMk cId="776900283" sldId="2147483667"/>
          </pc:sldLayoutMkLst>
        </pc:sldLayoutChg>
        <pc:sldLayoutChg chg="add mod replId">
          <pc:chgData name="Kevin McDonnell" userId="S::kevin@mcd79.com::48e8a1ab-0d3a-4f9b-b200-e9e9d1437a2b" providerId="AD" clId="Web-{6E54F524-5852-FC3D-0D82-4967F7B83933}" dt="2025-03-03T13:46:35.424" v="3"/>
          <pc:sldLayoutMkLst>
            <pc:docMk/>
            <pc:sldMasterMk cId="2551468751" sldId="2147483660"/>
            <pc:sldLayoutMk cId="3132648560" sldId="2147483668"/>
          </pc:sldLayoutMkLst>
        </pc:sldLayoutChg>
        <pc:sldLayoutChg chg="add mod replId">
          <pc:chgData name="Kevin McDonnell" userId="S::kevin@mcd79.com::48e8a1ab-0d3a-4f9b-b200-e9e9d1437a2b" providerId="AD" clId="Web-{6E54F524-5852-FC3D-0D82-4967F7B83933}" dt="2025-03-03T13:46:35.424" v="3"/>
          <pc:sldLayoutMkLst>
            <pc:docMk/>
            <pc:sldMasterMk cId="2551468751" sldId="2147483660"/>
            <pc:sldLayoutMk cId="1695012227" sldId="2147483669"/>
          </pc:sldLayoutMkLst>
        </pc:sldLayoutChg>
        <pc:sldLayoutChg chg="add mod replId">
          <pc:chgData name="Kevin McDonnell" userId="S::kevin@mcd79.com::48e8a1ab-0d3a-4f9b-b200-e9e9d1437a2b" providerId="AD" clId="Web-{6E54F524-5852-FC3D-0D82-4967F7B83933}" dt="2025-03-03T13:46:35.424" v="3"/>
          <pc:sldLayoutMkLst>
            <pc:docMk/>
            <pc:sldMasterMk cId="2551468751" sldId="2147483660"/>
            <pc:sldLayoutMk cId="1776858604" sldId="2147483670"/>
          </pc:sldLayoutMkLst>
        </pc:sldLayoutChg>
        <pc:sldLayoutChg chg="add mod replId">
          <pc:chgData name="Kevin McDonnell" userId="S::kevin@mcd79.com::48e8a1ab-0d3a-4f9b-b200-e9e9d1437a2b" providerId="AD" clId="Web-{6E54F524-5852-FC3D-0D82-4967F7B83933}" dt="2025-03-03T13:46:35.424" v="3"/>
          <pc:sldLayoutMkLst>
            <pc:docMk/>
            <pc:sldMasterMk cId="2551468751" sldId="2147483660"/>
            <pc:sldLayoutMk cId="3407695717" sldId="2147483671"/>
          </pc:sldLayoutMkLst>
        </pc:sldLayoutChg>
        <pc:sldLayoutChg chg="add mod replId">
          <pc:chgData name="Kevin McDonnell" userId="S::kevin@mcd79.com::48e8a1ab-0d3a-4f9b-b200-e9e9d1437a2b" providerId="AD" clId="Web-{6E54F524-5852-FC3D-0D82-4967F7B83933}" dt="2025-03-03T13:46:35.424" v="3"/>
          <pc:sldLayoutMkLst>
            <pc:docMk/>
            <pc:sldMasterMk cId="2551468751" sldId="2147483660"/>
            <pc:sldLayoutMk cId="3213689127" sldId="2147483672"/>
          </pc:sldLayoutMkLst>
        </pc:sldLayoutChg>
        <pc:sldLayoutChg chg="add mod replId">
          <pc:chgData name="Kevin McDonnell" userId="S::kevin@mcd79.com::48e8a1ab-0d3a-4f9b-b200-e9e9d1437a2b" providerId="AD" clId="Web-{6E54F524-5852-FC3D-0D82-4967F7B83933}" dt="2025-03-03T13:46:35.424" v="3"/>
          <pc:sldLayoutMkLst>
            <pc:docMk/>
            <pc:sldMasterMk cId="2551468751" sldId="2147483660"/>
            <pc:sldLayoutMk cId="3168788000" sldId="2147483673"/>
          </pc:sldLayoutMkLst>
        </pc:sldLayoutChg>
        <pc:sldLayoutChg chg="add mod replId">
          <pc:chgData name="Kevin McDonnell" userId="S::kevin@mcd79.com::48e8a1ab-0d3a-4f9b-b200-e9e9d1437a2b" providerId="AD" clId="Web-{6E54F524-5852-FC3D-0D82-4967F7B83933}" dt="2025-03-03T13:46:35.424" v="3"/>
          <pc:sldLayoutMkLst>
            <pc:docMk/>
            <pc:sldMasterMk cId="2551468751" sldId="2147483660"/>
            <pc:sldLayoutMk cId="2396775103" sldId="2147483674"/>
          </pc:sldLayoutMkLst>
        </pc:sldLayoutChg>
        <pc:sldLayoutChg chg="add mod replId">
          <pc:chgData name="Kevin McDonnell" userId="S::kevin@mcd79.com::48e8a1ab-0d3a-4f9b-b200-e9e9d1437a2b" providerId="AD" clId="Web-{6E54F524-5852-FC3D-0D82-4967F7B83933}" dt="2025-03-03T13:46:35.424" v="3"/>
          <pc:sldLayoutMkLst>
            <pc:docMk/>
            <pc:sldMasterMk cId="2551468751" sldId="2147483660"/>
            <pc:sldLayoutMk cId="3562528686" sldId="2147483675"/>
          </pc:sldLayoutMkLst>
        </pc:sldLayoutChg>
        <pc:sldLayoutChg chg="add mod replId">
          <pc:chgData name="Kevin McDonnell" userId="S::kevin@mcd79.com::48e8a1ab-0d3a-4f9b-b200-e9e9d1437a2b" providerId="AD" clId="Web-{6E54F524-5852-FC3D-0D82-4967F7B83933}" dt="2025-03-03T13:46:35.424" v="3"/>
          <pc:sldLayoutMkLst>
            <pc:docMk/>
            <pc:sldMasterMk cId="2551468751" sldId="2147483660"/>
            <pc:sldLayoutMk cId="3376879325" sldId="2147483676"/>
          </pc:sldLayoutMkLst>
        </pc:sldLayoutChg>
        <pc:sldLayoutChg chg="add mod replId">
          <pc:chgData name="Kevin McDonnell" userId="S::kevin@mcd79.com::48e8a1ab-0d3a-4f9b-b200-e9e9d1437a2b" providerId="AD" clId="Web-{6E54F524-5852-FC3D-0D82-4967F7B83933}" dt="2025-03-03T13:46:35.424" v="3"/>
          <pc:sldLayoutMkLst>
            <pc:docMk/>
            <pc:sldMasterMk cId="2551468751" sldId="2147483660"/>
            <pc:sldLayoutMk cId="2267505880" sldId="2147483677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3/3/2025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5413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3/3/2025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6858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76957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dirty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136891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87880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3/3/2025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67751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3/3/2025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25286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68793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505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77171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3/3/2025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47345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3/3/2025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16660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3/3/2025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7543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3/3/2025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63765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3/3/2025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6900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3/3/2025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2648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3/3/2025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50122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3/3/2025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146875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sldNum="0" hdr="0" ftr="0" dt="0"/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EDTI Project Status Report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dirty="0"/>
              <a:t>Sprint 2 - Week 3 (10 February 2025)</a:t>
            </a:r>
          </a:p>
          <a:p>
            <a:r>
              <a:rPr dirty="0"/>
              <a:t>Prepared by: </a:t>
            </a:r>
            <a:r>
              <a:rPr lang="en-US" dirty="0"/>
              <a:t>Kevin McDonnell</a:t>
            </a:r>
            <a:endParaRPr dirty="0"/>
          </a:p>
          <a:p>
            <a:r>
              <a:rPr dirty="0"/>
              <a:t>Date: </a:t>
            </a:r>
            <a:r>
              <a:rPr lang="en-US" dirty="0"/>
              <a:t>28 Feb 2025</a:t>
            </a: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Project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Project Name: Enterprise Digital Transformation Initiative (EDTI)</a:t>
            </a:r>
          </a:p>
          <a:p>
            <a:r>
              <a:t>Objective: Modernize and streamline operations by leveraging advanced digital technologies.</a:t>
            </a:r>
          </a:p>
          <a:p>
            <a:r>
              <a:t>Key Benefits: Enhanced efficiency, improved customer experience, and innovation across departments.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Completed Tasks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Cloud Migration: Ensured long-term stability and performance.</a:t>
            </a:r>
          </a:p>
          <a:p>
            <a:r>
              <a:t>ERP System Upgrade: Continued user training and support.</a:t>
            </a:r>
          </a:p>
          <a:p>
            <a:r>
              <a:t>CRM Enhancement: Finalized user feedback adjustments.</a:t>
            </a:r>
          </a:p>
          <a:p>
            <a:r>
              <a:t>Data Analytics and Business Intelligence: Optimized tool usage based on feedback.</a:t>
            </a:r>
          </a:p>
          <a:p>
            <a:r>
              <a:t>Cybersecurity Enhancement: Maintained high security standards.</a:t>
            </a:r>
          </a:p>
          <a:p>
            <a:r>
              <a:t>Digital Workplace Transformation: Fostered adoption of new tools.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Current Activities in Progress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Cloud Migration: Addressing any post-migration issues.</a:t>
            </a:r>
          </a:p>
          <a:p>
            <a:r>
              <a:t>ERP System Upgrade: Continuing user training and support.</a:t>
            </a:r>
          </a:p>
          <a:p>
            <a:r>
              <a:t>CRM Enhancement: Finalizing enhancement implementation.</a:t>
            </a:r>
          </a:p>
          <a:p>
            <a:r>
              <a:t>Data Analytics and Business Intelligence: Continuing to optimize tool usage.</a:t>
            </a:r>
          </a:p>
          <a:p>
            <a:r>
              <a:t>Cybersecurity Enhancement: Conducting regular security audits.</a:t>
            </a:r>
          </a:p>
          <a:p>
            <a:r>
              <a:t>Digital Workplace Transformation: Ensuring smooth transition to new tools.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Next Steps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Cloud Migration: Monitor post-migration performance.</a:t>
            </a:r>
          </a:p>
          <a:p>
            <a:r>
              <a:t>ERP System Upgrade: Provide ongoing user support.</a:t>
            </a:r>
          </a:p>
          <a:p>
            <a:r>
              <a:t>CRM Enhancement: Gather user feedback and make necessary adjustments.</a:t>
            </a:r>
          </a:p>
          <a:p>
            <a:r>
              <a:t>Data Analytics and Business Intelligence: Monitor tool performance.</a:t>
            </a:r>
          </a:p>
          <a:p>
            <a:r>
              <a:t>Cybersecurity Enhancement: Conduct regular security audits.</a:t>
            </a:r>
          </a:p>
          <a:p>
            <a:r>
              <a:t>Digital Workplace Transformation: Provide ongoing support for employees.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Blockers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Cloud Migration: Post-migration performance issues.</a:t>
            </a:r>
          </a:p>
          <a:p>
            <a:r>
              <a:t>ERP System Upgrade: User resistance to new system.</a:t>
            </a:r>
          </a:p>
          <a:p>
            <a:r>
              <a:t>CRM Enhancement: Integration challenges with existing systems.</a:t>
            </a:r>
          </a:p>
          <a:p>
            <a:r>
              <a:t>Data Analytics and Business Intelligence: Data quality issues.</a:t>
            </a:r>
          </a:p>
          <a:p>
            <a:r>
              <a:t>Cybersecurity Enhancement: Identifying all security vulnerabilities.</a:t>
            </a:r>
          </a:p>
          <a:p>
            <a:r>
              <a:t>Digital Workplace Transformation: Resistance to change from employees.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Key Risks and Issues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Cloud Migration: Data loss during migration.</a:t>
            </a:r>
          </a:p>
          <a:p>
            <a:r>
              <a:t>ERP System Upgrade: Budget overruns.</a:t>
            </a:r>
          </a:p>
          <a:p>
            <a:r>
              <a:t>CRM Enhancement: Customer data privacy concerns.</a:t>
            </a:r>
          </a:p>
          <a:p>
            <a:r>
              <a:t>Data Analytics and Business Intelligence: Inaccurate data insights.</a:t>
            </a:r>
          </a:p>
          <a:p>
            <a:r>
              <a:t>Cybersecurity Enhancement: Cyber threats and attacks.</a:t>
            </a:r>
          </a:p>
          <a:p>
            <a:r>
              <a:t>Digital Workplace Transformation: Low adoption rate of new tools.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Implementation Streams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Phase 1: Planning - Completed</a:t>
            </a:r>
          </a:p>
          <a:p>
            <a:r>
              <a:t>Phase 2: Cloud Migration - Completed</a:t>
            </a:r>
          </a:p>
          <a:p>
            <a:r>
              <a:t>Phase 3: System Upgrades - Completed</a:t>
            </a:r>
          </a:p>
          <a:p>
            <a:r>
              <a:t>Phase 4: Data Analytics and Cybersecurity - In progress</a:t>
            </a:r>
          </a:p>
          <a:p>
            <a:r>
              <a:t>Phase 5: Digital Workplace Transformation - In progress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ocument_x0020_type xmlns="2d27fadb-54ef-4362-b229-b41e4692d589">Unknown</Document_x0020_type>
    <PrimeClassificationStatus xmlns="e2ecedd7-ecd4-408d-9425-855ac022e5fa" xsi:nil="true"/>
    <PrimeClassificationStatusDetails xmlns="e2ecedd7-ecd4-408d-9425-855ac022e5fa" xsi:nil="true"/>
    <PrimeLastClassified xmlns="e2ecedd7-ecd4-408d-9425-855ac022e5fa" xsi:nil="true"/>
    <PrimeCorrectedByUser xmlns="e2ecedd7-ecd4-408d-9425-855ac022e5fa" xsi:nil="true"/>
    <File_x0020_summary xmlns="2d27fadb-54ef-4362-b229-b41e4692d589">The document is a status report for the Enterprise Digital Transformation Initiative (EDTI), summarizing completed tasks, current activities, next steps, blockers, risks, and implementation phases as of Sprint 2, Week 3 (10 February 2025). It highlights p</File_x0020_summary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31CE28BD982FC49BBEE983C3AE0D9AC" ma:contentTypeVersion="10" ma:contentTypeDescription="Create a new document." ma:contentTypeScope="" ma:versionID="1ddbc7d989a3358eefb3085e339fd137">
  <xsd:schema xmlns:xsd="http://www.w3.org/2001/XMLSchema" xmlns:xs="http://www.w3.org/2001/XMLSchema" xmlns:p="http://schemas.microsoft.com/office/2006/metadata/properties" xmlns:ns2="2d27fadb-54ef-4362-b229-b41e4692d589" xmlns:ns3="e2ecedd7-ecd4-408d-9425-855ac022e5fa" targetNamespace="http://schemas.microsoft.com/office/2006/metadata/properties" ma:root="true" ma:fieldsID="1437688aa650a127a10ff39421862544" ns2:_="" ns3:_="">
    <xsd:import namespace="2d27fadb-54ef-4362-b229-b41e4692d589"/>
    <xsd:import namespace="e2ecedd7-ecd4-408d-9425-855ac022e5f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Document_x0020_type" minOccurs="0"/>
                <xsd:element ref="ns3:PrimeClassificationStatus" minOccurs="0"/>
                <xsd:element ref="ns3:PrimeClassificationStatusDetails" minOccurs="0"/>
                <xsd:element ref="ns3:PrimeLastClassified" minOccurs="0"/>
                <xsd:element ref="ns3:PrimeCorrectedByUser" minOccurs="0"/>
                <xsd:element ref="ns2:File_x0020_summar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d27fadb-54ef-4362-b229-b41e4692d58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Document_x0020_type" ma:index="12" nillable="true" ma:displayName="Document type" ma:internalName="Document_x0020_type">
      <xsd:simpleType>
        <xsd:restriction base="dms:Choice">
          <xsd:enumeration value="Implementation plan"/>
          <xsd:enumeration value="Project proposal"/>
          <xsd:enumeration value="Technical specification"/>
          <xsd:enumeration value="Training material"/>
          <xsd:enumeration value="Unknown"/>
        </xsd:restriction>
      </xsd:simpleType>
    </xsd:element>
    <xsd:element name="File_x0020_summary" ma:index="17" nillable="true" ma:displayName="File summary" ma:internalName="File_x0020_summary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ecedd7-ecd4-408d-9425-855ac022e5fa" elementFormDefault="qualified">
    <xsd:import namespace="http://schemas.microsoft.com/office/2006/documentManagement/types"/>
    <xsd:import namespace="http://schemas.microsoft.com/office/infopath/2007/PartnerControls"/>
    <xsd:element name="PrimeClassificationStatus" ma:index="13" nillable="true" ma:displayName="Processing status" ma:internalName="PrimeClassificationStatus">
      <xsd:simpleType>
        <xsd:restriction base="dms:Text"/>
      </xsd:simpleType>
    </xsd:element>
    <xsd:element name="PrimeClassificationStatusDetails" ma:index="14" nillable="true" ma:displayName="Processing details" ma:internalName="PrimeClassificationStatusDetails">
      <xsd:simpleType>
        <xsd:restriction base="dms:Note">
          <xsd:maxLength value="255"/>
        </xsd:restriction>
      </xsd:simpleType>
    </xsd:element>
    <xsd:element name="PrimeLastClassified" ma:index="15" nillable="true" ma:displayName="Processed" ma:internalName="PrimeLastClassified">
      <xsd:simpleType>
        <xsd:restriction base="dms:DateTime"/>
      </xsd:simpleType>
    </xsd:element>
    <xsd:element name="PrimeCorrectedByUser" ma:index="16" nillable="true" ma:displayName="Corrected" ma:internalName="PrimeCorrectedByUser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79AEBCD-1ECA-49B1-B971-44C574023C93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018DBF42-0FCA-489A-8F5F-2C3E8BBA946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1E375F8-F937-4DD5-B3E6-BA79F617DA38}"/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Ion</vt:lpstr>
      <vt:lpstr>EDTI Project Status Report</vt:lpstr>
      <vt:lpstr>Project Overview</vt:lpstr>
      <vt:lpstr>Completed Tasks</vt:lpstr>
      <vt:lpstr>Current Activities in Progress</vt:lpstr>
      <vt:lpstr>Next Steps</vt:lpstr>
      <vt:lpstr>Blockers</vt:lpstr>
      <vt:lpstr>Key Risks and Issues</vt:lpstr>
      <vt:lpstr>Implementation Streams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6</cp:revision>
  <dcterms:created xsi:type="dcterms:W3CDTF">2013-01-27T09:14:16Z</dcterms:created>
  <dcterms:modified xsi:type="dcterms:W3CDTF">2025-03-03T13:46:41Z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0x010100B31CE28BD982FC49BBEE983C3AE0D9AC</vt:lpwstr>
  </property>
</Properties>
</file>